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3"/>
  </p:notesMasterIdLst>
  <p:sldIdLst>
    <p:sldId id="256" r:id="rId3"/>
    <p:sldId id="257" r:id="rId4"/>
    <p:sldId id="258" r:id="rId5"/>
    <p:sldId id="260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9" Type="http://schemas.openxmlformats.org/officeDocument/2006/relationships/tableStyles" Target="tableStyles.xml"/><Relationship Id="rId68" Type="http://schemas.openxmlformats.org/officeDocument/2006/relationships/viewProps" Target="viewProps.xml"/><Relationship Id="rId67" Type="http://schemas.openxmlformats.org/officeDocument/2006/relationships/presProps" Target="presProps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19685"/>
            <a:ext cx="12206605" cy="68662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40640"/>
            <a:ext cx="12199620" cy="68624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18415"/>
            <a:ext cx="12240000" cy="6885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" y="-17145"/>
            <a:ext cx="12240000" cy="6885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685" y="-8255"/>
            <a:ext cx="12240000" cy="6885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-7620"/>
            <a:ext cx="12240000" cy="6885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05"/>
            <a:ext cx="12240000" cy="6885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0" y="-8255"/>
            <a:ext cx="12240000" cy="6885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7625" y="-46355"/>
            <a:ext cx="12240000" cy="6885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0320" y="1905"/>
            <a:ext cx="12240000" cy="6885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685" y="20955"/>
            <a:ext cx="12240000" cy="6885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540" y="-4445"/>
            <a:ext cx="12248515" cy="68897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-7620"/>
            <a:ext cx="12240000" cy="6885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685" y="-7620"/>
            <a:ext cx="12240000" cy="6885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685" y="-26670"/>
            <a:ext cx="12240000" cy="6885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1905"/>
            <a:ext cx="12240000" cy="6885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0" y="11430"/>
            <a:ext cx="12240000" cy="6885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525" y="-36830"/>
            <a:ext cx="12240000" cy="6885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45720"/>
            <a:ext cx="12240000" cy="6885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05"/>
            <a:ext cx="12240000" cy="6885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1905"/>
            <a:ext cx="12240000" cy="6885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" y="-17780"/>
            <a:ext cx="12240000" cy="6885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765" y="11430"/>
            <a:ext cx="12183110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2540"/>
            <a:ext cx="12240000" cy="6885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0" y="-7620"/>
            <a:ext cx="12240000" cy="6885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160" y="-17145"/>
            <a:ext cx="12240000" cy="6885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" y="2540"/>
            <a:ext cx="12240000" cy="6885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8575" y="-26670"/>
            <a:ext cx="12240000" cy="6885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160" y="-7620"/>
            <a:ext cx="12240000" cy="6885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525" y="-7620"/>
            <a:ext cx="12240000" cy="6885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1905"/>
            <a:ext cx="12240000" cy="6885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7620"/>
            <a:ext cx="12240000" cy="6885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160" y="-7620"/>
            <a:ext cx="12240000" cy="6885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685" y="6350"/>
            <a:ext cx="12202160" cy="686371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" y="20955"/>
            <a:ext cx="12240000" cy="6885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9845" y="21590"/>
            <a:ext cx="12240000" cy="6885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7780"/>
            <a:ext cx="12240000" cy="6885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525" y="-7620"/>
            <a:ext cx="12240000" cy="6885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9210" y="2540"/>
            <a:ext cx="12240000" cy="6885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160" y="-26670"/>
            <a:ext cx="12240000" cy="6885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" y="-17145"/>
            <a:ext cx="12240000" cy="6885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525" y="-26670"/>
            <a:ext cx="12240000" cy="6885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685" y="-17780"/>
            <a:ext cx="12240000" cy="6885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9845" y="-7620"/>
            <a:ext cx="12240000" cy="6885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890" y="-6350"/>
            <a:ext cx="12182475" cy="685292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7620"/>
            <a:ext cx="12240000" cy="6885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160" y="-26670"/>
            <a:ext cx="12240000" cy="6885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160" y="-17145"/>
            <a:ext cx="12240000" cy="6885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795" y="-8255"/>
            <a:ext cx="12240000" cy="6885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00" y="-13500"/>
            <a:ext cx="12240000" cy="6885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00" y="-13500"/>
            <a:ext cx="12240000" cy="6885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00" y="-13500"/>
            <a:ext cx="12240000" cy="6885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" y="-7620"/>
            <a:ext cx="12240000" cy="6885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430"/>
            <a:ext cx="12240000" cy="6885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525" y="1905"/>
            <a:ext cx="12240000" cy="6885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6510" y="6350"/>
            <a:ext cx="12207240" cy="686689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6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0" y="12065"/>
            <a:ext cx="12240000" cy="6885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6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7620"/>
            <a:ext cx="12240000" cy="6885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525" y="-17780"/>
            <a:ext cx="12240000" cy="6885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6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0" y="1905"/>
            <a:ext cx="12240000" cy="6885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890" y="-27305"/>
            <a:ext cx="12239625" cy="68846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" y="2413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890" y="-11430"/>
            <a:ext cx="12239625" cy="68846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63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70" baseType="lpstr">
      <vt:lpstr>Arial</vt:lpstr>
      <vt:lpstr>宋体</vt:lpstr>
      <vt:lpstr>Wingdings</vt:lpstr>
      <vt:lpstr>Calibri Light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3</cp:revision>
  <dcterms:created xsi:type="dcterms:W3CDTF">2017-01-09T09:56:18Z</dcterms:created>
  <dcterms:modified xsi:type="dcterms:W3CDTF">2017-01-09T10:18:56Z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2052-10.1.0.6135</vt:lpwstr>
  </property>
</Properties>
</file>